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 useBgFill="1">
        <p:nvSpPr>
          <p:cNvPr id="5" name="Rounded Rectangle 4"/>
          <p:cNvSpPr/>
          <p:nvPr/>
        </p:nvSpPr>
        <p:spPr>
          <a:xfrm>
            <a:off x="65088" y="69850"/>
            <a:ext cx="9013825" cy="6691313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3500" y="1449388"/>
            <a:ext cx="9020175" cy="1527175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3500" y="1397000"/>
            <a:ext cx="9020175" cy="12065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3500" y="2976563"/>
            <a:ext cx="9020175" cy="111125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271B6F-9486-4B2D-8B59-09F4EC9CE17F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12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16B16E-9FA8-4E85-AADD-AA7C4E62A05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2291523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F292E7-82E4-4BAF-8709-D73D5FEAD5A4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0AC530-39D7-4FEC-BFEB-0A25A914882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1040690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2E23B9-DA0F-4EBD-A8FA-DD46827B54C5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20294C-E5D8-44C8-B262-6B0AF505AFE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4671602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2232B1-7CB4-401E-A6EC-F5B602D4CF73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875725-ABEC-4705-8D50-BA25D87D67B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12480898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 useBgFill="1">
        <p:nvSpPr>
          <p:cNvPr id="5" name="Rounded Rectangle 4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 flipV="1">
            <a:off x="69850" y="2376488"/>
            <a:ext cx="9013825" cy="92075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9850" y="2341563"/>
            <a:ext cx="9013825" cy="46037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263" y="2468563"/>
            <a:ext cx="9015412" cy="4603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/>
          <a:lstStyle>
            <a:lvl1pPr algn="l">
              <a:buNone/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045707-F16A-42C9-8881-851BEF5FE088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050" y="6208713"/>
            <a:ext cx="457200" cy="457200"/>
          </a:xfrm>
        </p:spPr>
        <p:txBody>
          <a:bodyPr/>
          <a:lstStyle>
            <a:lvl1pPr>
              <a:defRPr/>
            </a:lvl1pPr>
          </a:lstStyle>
          <a:p>
            <a:fld id="{DE917F6B-E209-47CE-81A4-F52B3E034E1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238976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9EEE72-F91C-4B39-85E7-2268A26DA12C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AC376F-3DB4-40FF-854A-C79394C0D96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17417943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anchor="b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anchor="b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B794E0-33ED-4598-A3E7-00F4CD81F611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8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0A8FFB-93C3-481A-BC8D-0E587E081CB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7700053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8DF258-88E3-4550-9B82-B8E130A02A7A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11CA4F2-D875-420A-B24E-79820A3B558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5094821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0AA1DE-E6C0-44EB-B2E0-6D08AA200EC7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42A4D4-0A7B-4885-A300-BE7584FFBE0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13640032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 useBgFill="1">
        <p:nvSpPr>
          <p:cNvPr id="6" name="Rounded Rectangle 5"/>
          <p:cNvSpPr/>
          <p:nvPr/>
        </p:nvSpPr>
        <p:spPr>
          <a:xfrm>
            <a:off x="63500" y="69850"/>
            <a:ext cx="9013825" cy="6692900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/>
          <a:lstStyle>
            <a:lvl1pPr algn="l">
              <a:buNone/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9C72A2-5B10-4A22-BD08-5920249B5F73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8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6DAEBE-8178-4BC9-9755-CD465DD1C0D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2149285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 flipV="1">
            <a:off x="68263" y="4683125"/>
            <a:ext cx="9007475" cy="92075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8263" y="4649788"/>
            <a:ext cx="9007475" cy="46037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8263" y="4773613"/>
            <a:ext cx="9007475" cy="47625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8E1D5A-FED9-4DCD-9208-2B9ED9D5D2A5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050" y="6208713"/>
            <a:ext cx="457200" cy="457200"/>
          </a:xfrm>
        </p:spPr>
        <p:txBody>
          <a:bodyPr/>
          <a:lstStyle>
            <a:lvl1pPr>
              <a:defRPr/>
            </a:lvl1pPr>
          </a:lstStyle>
          <a:p>
            <a:fld id="{E937BD83-43B8-4216-B993-9C30D45E3A4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1384169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000000"/>
            </a:gs>
            <a:gs pos="50000">
              <a:srgbClr val="000000"/>
            </a:gs>
            <a:gs pos="100000">
              <a:srgbClr val="3F3F3F"/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3500" y="69850"/>
            <a:ext cx="9013825" cy="6692900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28" name="Title Placeholder 21"/>
          <p:cNvSpPr>
            <a:spLocks noGrp="1"/>
          </p:cNvSpPr>
          <p:nvPr>
            <p:ph type="title"/>
          </p:nvPr>
        </p:nvSpPr>
        <p:spPr bwMode="auto">
          <a:xfrm>
            <a:off x="914400" y="274638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9144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9" name="Text Placeholder 12"/>
          <p:cNvSpPr>
            <a:spLocks noGrp="1"/>
          </p:cNvSpPr>
          <p:nvPr>
            <p:ph type="body" idx="1"/>
          </p:nvPr>
        </p:nvSpPr>
        <p:spPr bwMode="auto">
          <a:xfrm>
            <a:off x="914400" y="1447800"/>
            <a:ext cx="7772400" cy="457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fld id="{CC7065F4-BF5D-48A8-8AEC-89A1C7D91203}" type="datetimeFigureOut">
              <a:rPr lang="en-US"/>
              <a:pPr>
                <a:defRPr/>
              </a:pPr>
              <a:t>3/8/2016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050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vert="horz" wrap="none" lIns="0" tIns="0" rIns="0" bIns="0" numCol="1" anchor="ctr" anchorCtr="1" compatLnSpc="1">
            <a:prstTxWarp prst="textNoShape">
              <a:avLst/>
            </a:prstTxWarp>
            <a:noAutofit/>
          </a:bodyPr>
          <a:lstStyle>
            <a:lvl1pPr algn="ctr">
              <a:defRPr sz="1400">
                <a:solidFill>
                  <a:srgbClr val="FFFFFF"/>
                </a:solidFill>
                <a:latin typeface="Franklin Gothic Book" pitchFamily="34" charset="0"/>
              </a:defRPr>
            </a:lvl1pPr>
          </a:lstStyle>
          <a:p>
            <a:fld id="{46A2BF53-CBDA-47C2-A9C2-C56E0D03603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03" r:id="rId1"/>
    <p:sldLayoutId id="2147483796" r:id="rId2"/>
    <p:sldLayoutId id="2147483804" r:id="rId3"/>
    <p:sldLayoutId id="2147483797" r:id="rId4"/>
    <p:sldLayoutId id="2147483798" r:id="rId5"/>
    <p:sldLayoutId id="2147483799" r:id="rId6"/>
    <p:sldLayoutId id="2147483800" r:id="rId7"/>
    <p:sldLayoutId id="2147483805" r:id="rId8"/>
    <p:sldLayoutId id="2147483806" r:id="rId9"/>
    <p:sldLayoutId id="2147483801" r:id="rId10"/>
    <p:sldLayoutId id="2147483802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Franklin Gothic Book" pitchFamily="34" charset="0"/>
        </a:defRPr>
      </a:lvl9pPr>
    </p:titleStyle>
    <p:bodyStyle>
      <a:lvl1pPr marL="273050" indent="-273050" algn="l" rtl="0" eaLnBrk="0" fontAlgn="base" hangingPunct="0">
        <a:spcBef>
          <a:spcPts val="575"/>
        </a:spcBef>
        <a:spcAft>
          <a:spcPct val="0"/>
        </a:spcAft>
        <a:buClr>
          <a:schemeClr val="accent1"/>
        </a:buClr>
        <a:buSzPct val="85000"/>
        <a:buFont typeface="Wingdings 2" panose="05020102010507070707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7688" indent="-228600" algn="l" rtl="0" eaLnBrk="0" fontAlgn="base" hangingPunct="0">
        <a:spcBef>
          <a:spcPts val="375"/>
        </a:spcBef>
        <a:spcAft>
          <a:spcPct val="0"/>
        </a:spcAft>
        <a:buClr>
          <a:schemeClr val="accent2"/>
        </a:buClr>
        <a:buSzPct val="85000"/>
        <a:buFont typeface="Wingdings 2" panose="05020102010507070707" pitchFamily="18" charset="2"/>
        <a:buChar char="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325" indent="-228600" algn="l" rtl="0" eaLnBrk="0" fontAlgn="base" hangingPunct="0">
        <a:spcBef>
          <a:spcPts val="375"/>
        </a:spcBef>
        <a:spcAft>
          <a:spcPct val="0"/>
        </a:spcAft>
        <a:buClr>
          <a:srgbClr val="FEC3AE"/>
        </a:buClr>
        <a:buSzPct val="85000"/>
        <a:buFont typeface="Wingdings 2" panose="05020102010507070707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228600" algn="l" rtl="0" eaLnBrk="0" fontAlgn="base" hangingPunct="0">
        <a:spcBef>
          <a:spcPts val="375"/>
        </a:spcBef>
        <a:spcAft>
          <a:spcPct val="0"/>
        </a:spcAft>
        <a:buClr>
          <a:srgbClr val="B32C16"/>
        </a:buClr>
        <a:buSzPct val="80000"/>
        <a:buFont typeface="Wingdings 2" panose="05020102010507070707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0" fontAlgn="base" hangingPunct="0">
        <a:spcBef>
          <a:spcPts val="375"/>
        </a:spcBef>
        <a:spcAft>
          <a:spcPct val="0"/>
        </a:spcAft>
        <a:buClr>
          <a:srgbClr val="B32C16"/>
        </a:buClr>
        <a:buChar char="o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1"/>
          <p:cNvSpPr>
            <a:spLocks noChangeArrowheads="1"/>
          </p:cNvSpPr>
          <p:nvPr/>
        </p:nvSpPr>
        <p:spPr bwMode="auto">
          <a:xfrm>
            <a:off x="428625" y="428625"/>
            <a:ext cx="8286750" cy="19082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ZA" altLang="en-US" sz="4000" b="1" dirty="0" smtClean="0">
                <a:latin typeface="Calibri" panose="020F0502020204030204" pitchFamily="34" charset="0"/>
              </a:rPr>
              <a:t>Test</a:t>
            </a:r>
            <a:endParaRPr lang="en-ZA" altLang="en-US" sz="4000" b="1" dirty="0" smtClean="0">
              <a:latin typeface="Calibri" panose="020F0502020204030204" pitchFamily="34" charset="0"/>
            </a:endParaRPr>
          </a:p>
          <a:p>
            <a:pPr lvl="0" fontAlgn="auto" hangingPunct="1">
              <a:spcBef>
                <a:spcPts val="0"/>
              </a:spcBef>
              <a:spcAft>
                <a:spcPts val="0"/>
              </a:spcAft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ZA" dirty="0" smtClean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lvl="0" fontAlgn="auto" hangingPunct="1">
              <a:spcBef>
                <a:spcPts val="0"/>
              </a:spcBef>
              <a:spcAft>
                <a:spcPts val="0"/>
              </a:spcAft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en-ZA" sz="2000" smtClean="0">
                <a:solidFill>
                  <a:srgbClr val="FFFFFF"/>
                </a:solidFill>
                <a:latin typeface="Calibri" pitchFamily="34"/>
              </a:rPr>
              <a:t>Slide </a:t>
            </a:r>
            <a:r>
              <a:rPr lang="en-ZA" sz="2000" dirty="0" smtClean="0">
                <a:solidFill>
                  <a:srgbClr val="FFFFFF"/>
                </a:solidFill>
                <a:latin typeface="Calibri" pitchFamily="34"/>
              </a:rPr>
              <a:t>inherits objects from </a:t>
            </a:r>
            <a:r>
              <a:rPr lang="en-ZA" sz="2000" dirty="0" err="1" smtClean="0">
                <a:solidFill>
                  <a:srgbClr val="FFFFFF"/>
                </a:solidFill>
                <a:latin typeface="Calibri" pitchFamily="34"/>
              </a:rPr>
              <a:t>slideMaster</a:t>
            </a:r>
            <a:r>
              <a:rPr lang="en-ZA" sz="2000" dirty="0" smtClean="0">
                <a:solidFill>
                  <a:srgbClr val="FFFFFF"/>
                </a:solidFill>
                <a:latin typeface="Calibri" pitchFamily="34"/>
              </a:rPr>
              <a:t>.  Two custom shapes on top of the background.  </a:t>
            </a:r>
            <a:r>
              <a:rPr lang="en-ZA" sz="2000" dirty="0" smtClean="0">
                <a:solidFill>
                  <a:srgbClr val="FFFFFF"/>
                </a:solidFill>
                <a:latin typeface="Calibri" pitchFamily="34"/>
              </a:rPr>
              <a:t>The shape on top has fill set to slide background fill.</a:t>
            </a:r>
            <a:endParaRPr lang="en-ZA" sz="2000" dirty="0" smtClean="0">
              <a:solidFill>
                <a:srgbClr val="FFFFFF"/>
              </a:solidFill>
              <a:latin typeface="Calibri" pitchFamily="34"/>
            </a:endParaRPr>
          </a:p>
          <a:p>
            <a:pPr eaLnBrk="1" hangingPunct="1"/>
            <a:endParaRPr lang="en-ZA" altLang="en-US" sz="20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371</TotalTime>
  <Words>28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Equity</vt:lpstr>
      <vt:lpstr>Slide 1</vt:lpstr>
    </vt:vector>
  </TitlesOfParts>
  <Company>Your Company Name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Your User Name</dc:creator>
  <cp:lastModifiedBy>user</cp:lastModifiedBy>
  <cp:revision>17</cp:revision>
  <dcterms:created xsi:type="dcterms:W3CDTF">2011-05-19T13:05:02Z</dcterms:created>
  <dcterms:modified xsi:type="dcterms:W3CDTF">2016-03-08T16:40:11Z</dcterms:modified>
</cp:coreProperties>
</file>

<file path=docProps/thumbnail.jpeg>
</file>